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2" r:id="rId4"/>
    <p:sldId id="271" r:id="rId5"/>
    <p:sldId id="273" r:id="rId6"/>
    <p:sldId id="275" r:id="rId7"/>
    <p:sldId id="274" r:id="rId8"/>
    <p:sldId id="276" r:id="rId9"/>
    <p:sldId id="278" r:id="rId10"/>
    <p:sldId id="26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53F9D-9FE1-4E27-B599-2B8E3108A49F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7DDE-3A6F-497F-A7EC-2C2CE024C2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51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45a1640-a1c2-4a06-9baf-8e26769cc42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45a1640-a1c2-4a06-9baf-8e26769cc42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186" y="1593637"/>
            <a:ext cx="8590670" cy="1325194"/>
          </a:xfrm>
        </p:spPr>
        <p:txBody>
          <a:bodyPr>
            <a:norm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3: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521" y="306704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I love </a:t>
            </a:r>
            <a:r>
              <a:rPr lang="hr-HR" sz="6600" dirty="0" err="1"/>
              <a:t>my</a:t>
            </a:r>
            <a:r>
              <a:rPr lang="hr-HR" sz="6600" dirty="0"/>
              <a:t> </a:t>
            </a:r>
            <a:r>
              <a:rPr lang="hr-HR" sz="6600" dirty="0" err="1"/>
              <a:t>school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47620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7212" y="2460296"/>
            <a:ext cx="9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145a1640-a1c2-4a06-9baf-8e26769cc424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  <a:endParaRPr lang="hr-HR" sz="2400" b="1" dirty="0"/>
          </a:p>
          <a:p>
            <a:pPr algn="ctr"/>
            <a:r>
              <a:rPr lang="hr-HR" sz="2400" b="1" dirty="0"/>
              <a:t>My dance </a:t>
            </a:r>
            <a:r>
              <a:rPr lang="hr-HR" sz="2400" b="1" dirty="0" err="1"/>
              <a:t>school</a:t>
            </a:r>
            <a:endParaRPr lang="hr-HR" sz="2400" b="1" dirty="0"/>
          </a:p>
          <a:p>
            <a:pPr algn="ctr"/>
            <a:endParaRPr lang="hr-H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27212" y="1136321"/>
            <a:ext cx="641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LEARN</a:t>
            </a:r>
            <a:r>
              <a:rPr lang="hr-HR" sz="3200" b="1" dirty="0"/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311279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63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3" y="1086039"/>
            <a:ext cx="10372725" cy="5741183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676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1086039"/>
            <a:ext cx="10372725" cy="5741183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8607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1313476"/>
            <a:ext cx="9758362" cy="5544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787" y="1914525"/>
            <a:ext cx="4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2</a:t>
            </a:r>
            <a:endParaRPr lang="hr-HR" sz="24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1762" y="1914525"/>
            <a:ext cx="4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1</a:t>
            </a:r>
            <a:endParaRPr lang="hr-HR" sz="24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8786" y="3562518"/>
            <a:ext cx="4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3</a:t>
            </a:r>
            <a:endParaRPr lang="hr-HR" sz="24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1762" y="3562518"/>
            <a:ext cx="4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6</a:t>
            </a:r>
            <a:endParaRPr lang="hr-HR" sz="24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8786" y="4948649"/>
            <a:ext cx="4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5</a:t>
            </a:r>
            <a:endParaRPr lang="hr-HR" sz="24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1762" y="4948649"/>
            <a:ext cx="44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66"/>
                </a:solidFill>
              </a:rPr>
              <a:t>4</a:t>
            </a:r>
            <a:endParaRPr lang="hr-HR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2622" y="2363577"/>
            <a:ext cx="8258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In </a:t>
            </a: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way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similar</a:t>
            </a:r>
            <a:r>
              <a:rPr lang="hr-HR" sz="2600" dirty="0"/>
              <a:t> to </a:t>
            </a:r>
            <a:r>
              <a:rPr lang="hr-HR" sz="2600" dirty="0" err="1"/>
              <a:t>this</a:t>
            </a:r>
            <a:r>
              <a:rPr lang="hr-HR" sz="2600" dirty="0"/>
              <a:t> one?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622" y="3469432"/>
            <a:ext cx="41278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/>
              <a:t>How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different</a:t>
            </a:r>
            <a:r>
              <a:rPr lang="hr-HR" sz="26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5" y="273847"/>
            <a:ext cx="5860736" cy="940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6912" y="1364374"/>
            <a:ext cx="8258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What’s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school</a:t>
            </a:r>
            <a:r>
              <a:rPr lang="hr-HR" sz="2600" dirty="0"/>
              <a:t> </a:t>
            </a:r>
            <a:r>
              <a:rPr lang="hr-HR" sz="2600" dirty="0" err="1"/>
              <a:t>like</a:t>
            </a:r>
            <a:r>
              <a:rPr lang="hr-HR" sz="26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2621" y="4575287"/>
            <a:ext cx="8258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your</a:t>
            </a:r>
            <a:r>
              <a:rPr lang="hr-HR" sz="2600" dirty="0"/>
              <a:t> </a:t>
            </a:r>
            <a:r>
              <a:rPr lang="hr-HR" sz="2600" dirty="0" err="1"/>
              <a:t>favourite</a:t>
            </a:r>
            <a:r>
              <a:rPr lang="hr-HR" sz="2600" dirty="0"/>
              <a:t> </a:t>
            </a:r>
            <a:r>
              <a:rPr lang="hr-HR" sz="2600" dirty="0" err="1"/>
              <a:t>teacher</a:t>
            </a:r>
            <a:r>
              <a:rPr lang="hr-HR" sz="26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2620" y="5521610"/>
            <a:ext cx="8258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How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go</a:t>
            </a:r>
            <a:r>
              <a:rPr lang="hr-HR" sz="2600" dirty="0"/>
              <a:t> to </a:t>
            </a:r>
            <a:r>
              <a:rPr lang="hr-HR" sz="2600" dirty="0" err="1"/>
              <a:t>school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55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5" y="342900"/>
            <a:ext cx="955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PROJECT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342" y="1257300"/>
            <a:ext cx="6324603" cy="2371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37" y="4020206"/>
            <a:ext cx="70437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/>
              <a:t>Slikaj mobitelom ili tabletom ono što ti se čini važno za školu. Napiši opis za svaku sliku. Koristeći slike i opise složi prezentaciju o školi.</a:t>
            </a:r>
          </a:p>
        </p:txBody>
      </p:sp>
    </p:spTree>
    <p:extLst>
      <p:ext uri="{BB962C8B-B14F-4D97-AF65-F5344CB8AC3E}">
        <p14:creationId xmlns:p14="http://schemas.microsoft.com/office/powerpoint/2010/main" val="141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7750" cy="6883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75" y="357188"/>
            <a:ext cx="5243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52.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95" y="1090611"/>
            <a:ext cx="9194760" cy="5567364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21619" y="2871787"/>
            <a:ext cx="18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66"/>
                </a:solidFill>
              </a:rPr>
              <a:t>Wednesday</a:t>
            </a:r>
            <a:endParaRPr lang="hr-HR" sz="2400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4048" y="3181795"/>
            <a:ext cx="18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66"/>
                </a:solidFill>
              </a:rPr>
              <a:t>Saturdays</a:t>
            </a:r>
            <a:endParaRPr lang="hr-HR" sz="2400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7656" y="4015259"/>
            <a:ext cx="18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66"/>
                </a:solidFill>
              </a:rPr>
              <a:t>evening</a:t>
            </a:r>
            <a:endParaRPr lang="hr-HR" sz="2400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513" y="4914900"/>
            <a:ext cx="180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66"/>
                </a:solidFill>
              </a:rPr>
              <a:t>fun</a:t>
            </a:r>
            <a:endParaRPr lang="hr-HR" sz="2400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4048" y="5839297"/>
            <a:ext cx="18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66"/>
                </a:solidFill>
              </a:rPr>
              <a:t>guitar</a:t>
            </a:r>
            <a:endParaRPr lang="hr-HR" sz="2400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2294" y="5267796"/>
            <a:ext cx="18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66"/>
                </a:solidFill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2745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93343"/>
            <a:ext cx="9278730" cy="5396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960" y="2267308"/>
            <a:ext cx="1797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Moj omiljeni</a:t>
            </a:r>
          </a:p>
        </p:txBody>
      </p:sp>
    </p:spTree>
    <p:extLst>
      <p:ext uri="{BB962C8B-B14F-4D97-AF65-F5344CB8AC3E}">
        <p14:creationId xmlns:p14="http://schemas.microsoft.com/office/powerpoint/2010/main" val="41972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476209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7212" y="2460296"/>
            <a:ext cx="974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145a1640-a1c2-4a06-9baf-8e26769cc424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endParaRPr lang="hr-HR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27212" y="1136321"/>
            <a:ext cx="641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err="1"/>
              <a:t>SELF</a:t>
            </a:r>
            <a:r>
              <a:rPr lang="hr-HR" sz="3200" b="1" dirty="0"/>
              <a:t> </a:t>
            </a:r>
            <a:r>
              <a:rPr lang="hr-HR" sz="3200" b="1" dirty="0" err="1"/>
              <a:t>CHECK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61336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122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229</cp:revision>
  <dcterms:created xsi:type="dcterms:W3CDTF">2020-09-19T11:02:00Z</dcterms:created>
  <dcterms:modified xsi:type="dcterms:W3CDTF">2022-09-14T11:46:41Z</dcterms:modified>
</cp:coreProperties>
</file>